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6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Example</a:t>
            </a:r>
            <a:r>
              <a:rPr/>
              <a:t> </a:t>
            </a:r>
            <a:r>
              <a:rPr/>
              <a:t>numbering</a:t>
            </a:r>
            <a:r>
              <a:rPr/>
              <a:t> </a:t>
            </a:r>
            <a:r>
              <a:rPr/>
              <a:t>MWE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is a slide with examples in (1) and (2)</a:t>
            </a:r>
          </a:p>
          <a:p>
            <a:pPr lvl="1">
              <a:buAutoNum type="arabicParenBoth"/>
            </a:pPr>
            <a:r>
              <a:rPr/>
              <a:t>First</a:t>
            </a:r>
          </a:p>
          <a:p>
            <a:pPr lvl="1">
              <a:buAutoNum type="arabicParenBoth"/>
            </a:pPr>
            <a:r>
              <a:rPr/>
              <a:t>Second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</a:t>
            </a:r>
            <a:r>
              <a:rPr/>
              <a:t> </a:t>
            </a:r>
            <a:r>
              <a:rPr/>
              <a:t>second</a:t>
            </a:r>
            <a:r>
              <a:rPr/>
              <a:t> </a:t>
            </a:r>
            <a:r>
              <a:rPr/>
              <a:t>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second slide has a third example in (3).</a:t>
            </a:r>
          </a:p>
          <a:p>
            <a:pPr lvl="1">
              <a:buAutoNum startAt="3" type="arabicParenBoth"/>
            </a:pPr>
            <a:r>
              <a:rPr/>
              <a:t>Third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2019-08-27T05:22:27Z</dcterms:created>
  <dcterms:modified xsi:type="dcterms:W3CDTF">2019-08-27T05:22:27Z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