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2019-08-27T05:22:25Z</dcterms:created>
  <dcterms:modified xsi:type="dcterms:W3CDTF">2019-08-27T05:22:25Z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