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speaker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Jesse</a:t>
            </a:r>
            <a:r>
              <a:rPr/>
              <a:t> </a:t>
            </a:r>
            <a:r>
              <a:rPr/>
              <a:t>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2019-04-05T11:55:12Z</dcterms:created>
  <dcterms:modified xsi:type="dcterms:W3CDTF">2019-04-05T11:55:12Z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