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Some</a:t>
            </a:r>
            <a:r>
              <a:rPr/>
              <a:t> </a:t>
            </a:r>
            <a:r>
              <a:rPr/>
              <a:t>speaker</a:t>
            </a:r>
            <a:r>
              <a:rPr/>
              <a:t> </a:t>
            </a:r>
            <a:r>
              <a:rPr/>
              <a:t>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lvl="0" marL="0" indent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lvl="0" marL="0" indent="0">
              <a:buNone/>
            </a:pPr>
            <a:br/>
            <a:br/>
            <a:r>
              <a:rPr/>
              <a:t>Jesse</a:t>
            </a:r>
            <a:r>
              <a:rPr/>
              <a:t> </a:t>
            </a:r>
            <a:r>
              <a:rPr/>
              <a:t>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</a:t>
            </a:r>
            <a:r>
              <a:rPr/>
              <a:t> </a:t>
            </a:r>
            <a:r>
              <a:rPr/>
              <a:t>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