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84" d="100"/>
          <a:sy n="84" d="100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notesMaster" Target="notesMasters/notesMaster1.xml" /><Relationship Id="rId8" Type="http://schemas.openxmlformats.org/officeDocument/2006/relationships/viewProps" Target="viewProps.xml" /><Relationship Id="rId7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0" Type="http://schemas.openxmlformats.org/officeDocument/2006/relationships/tableStyles" Target="tableStyles.xml" /><Relationship Id="rId9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?>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3.xml.rels><?xml version="1.0" encoding="UTF-8"?>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</a:t>
            </a:r>
            <a:r>
              <a:rPr/>
              <a:t> </a:t>
            </a:r>
            <a:r>
              <a:rPr/>
              <a:t>is</a:t>
            </a:r>
            <a:r>
              <a:rPr/>
              <a:t> </a:t>
            </a:r>
            <a:r>
              <a:rPr/>
              <a:t>a</a:t>
            </a:r>
            <a:r>
              <a:rPr/>
              <a:t> </a:t>
            </a:r>
            <a:r>
              <a:rPr/>
              <a:t>note.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Here</a:t>
            </a:r>
            <a:r>
              <a:rPr/>
              <a:t> </a:t>
            </a:r>
            <a:r>
              <a:rPr/>
              <a:t>is</a:t>
            </a:r>
            <a:r>
              <a:rPr/>
              <a:t> </a:t>
            </a:r>
            <a:r>
              <a:rPr i="1"/>
              <a:t>some</a:t>
            </a:r>
            <a:r>
              <a:rPr/>
              <a:t> </a:t>
            </a:r>
            <a:r>
              <a:rPr b="1"/>
              <a:t>other</a:t>
            </a:r>
            <a:r>
              <a:rPr/>
              <a:t> </a:t>
            </a:r>
            <a:r>
              <a:rPr/>
              <a:t>formatting.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first</a:t>
            </a:r>
            <a:r>
              <a:rPr/>
              <a:t> </a:t>
            </a:r>
            <a:r>
              <a:rPr/>
              <a:t>note</a:t>
            </a:r>
            <a:r>
              <a:rPr/>
              <a:t> </a:t>
            </a:r>
            <a:r>
              <a:rPr/>
              <a:t>div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The</a:t>
            </a:r>
            <a:r>
              <a:rPr/>
              <a:t> </a:t>
            </a:r>
            <a:r>
              <a:rPr/>
              <a:t>second</a:t>
            </a:r>
            <a:r>
              <a:rPr/>
              <a:t> </a:t>
            </a:r>
            <a:r>
              <a:rPr/>
              <a:t>note</a:t>
            </a:r>
            <a:r>
              <a:rPr/>
              <a:t> </a:t>
            </a:r>
            <a:r>
              <a:rPr/>
              <a:t>div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3</a:t>
            </a:fld>
            <a:endParaRPr lang="en-US"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No</a:t>
            </a:r>
            <a:r>
              <a:rPr/>
              <a:t> </a:t>
            </a:r>
            <a:r>
              <a:rPr/>
              <a:t>link</a:t>
            </a:r>
            <a:r>
              <a:rPr/>
              <a:t> </a:t>
            </a:r>
            <a:r>
              <a:rPr/>
              <a:t>here.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No</a:t>
            </a:r>
            <a:r>
              <a:rPr/>
              <a:t> </a:t>
            </a:r>
            <a:r>
              <a:rPr/>
              <a:t>note</a:t>
            </a:r>
            <a:r>
              <a:rPr/>
              <a:t> </a:t>
            </a:r>
            <a:r>
              <a:rPr/>
              <a:t>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4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a slide.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page with no speaker notes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page with two notes.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Strip links and footnotes.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2019-04-05T11:55:10Z</dcterms:created>
  <dcterms:modified xsi:type="dcterms:W3CDTF">2019-04-05T11:55:10Z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