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0" Type="http://schemas.openxmlformats.org/officeDocument/2006/relationships/tableStyles" Target="tableStyles.xml" /><Relationship Id="rId9" Type="http://schemas.openxmlformats.org/officeDocument/2006/relationships/theme" Target="theme/theme1.xml" /><Relationship Id="rId8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/><Relationship Id="rId3" Type="http://schemas.openxmlformats.org/officeDocument/2006/relationships/slide" Target="slide4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Table of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>
                <a:hlinkClick r:id="rId2" action="ppaction://hlinksldjump"/>
              </a:rPr>
              <a:t>Below section-level</a:t>
            </a:r>
          </a:p>
          <a:p>
            <a:pPr lvl="2"/>
            <a:r>
              <a:rPr>
                <a:hlinkClick r:id="rId3" action="ppaction://hlinksldjump"/>
              </a:rPr>
              <a:t>Section-level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Below</a:t>
            </a:r>
            <a:r>
              <a:rPr/>
              <a:t> </a:t>
            </a:r>
            <a:r>
              <a:rPr/>
              <a:t>section-level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2019-04-04T14:39:28Z</dcterms:created>
  <dcterms:modified xsi:type="dcterms:W3CDTF">2019-04-04T14:39:28Z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