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3" autoAdjust="0"/>
    <p:restoredTop sz="94711" autoAdjust="0"/>
  </p:normalViewPr>
  <p:slideViewPr>
    <p:cSldViewPr snapToGrid="0" snapToObjects="1">
      <p:cViewPr varScale="1">
        <p:scale>
          <a:sx n="84" d="100"/>
          <a:sy n="84" d="100"/>
        </p:scale>
        <p:origin x="1278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?>
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slide" Target="slides/slide3.xml" /><Relationship Id="rId6" Type="http://schemas.openxmlformats.org/officeDocument/2006/relationships/viewProps" Target="viewProps.xml" /><Relationship Id="rId5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8" Type="http://schemas.openxmlformats.org/officeDocument/2006/relationships/tableStyles" Target="tableStyles.xml" /><Relationship Id="rId7" Type="http://schemas.openxmlformats.org/officeDocument/2006/relationships/theme" Target="theme/theme1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3575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14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290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46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069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8862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793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721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901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8956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899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200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Break with a new section-level header</a:t>
            </a:r>
          </a:p>
        </p:txBody>
      </p:sp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Below</a:t>
            </a:r>
            <a:r>
              <a:rPr/>
              <a:t> </a:t>
            </a:r>
            <a:r>
              <a:rPr/>
              <a:t>section-level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marL="0" indent="0">
              <a:spcBef>
                <a:spcPts val="3000"/>
              </a:spcBef>
              <a:buNone/>
            </a:pPr>
            <a:r>
              <a:rPr b="1"/>
              <a:t>Section-level</a:t>
            </a:r>
          </a:p>
          <a:p>
            <a:pPr lvl="0" marL="0" indent="0">
              <a:buNone/>
            </a:pPr>
            <a:r>
              <a:rPr/>
              <a:t>Third slide (with a section-level of 2)</a:t>
            </a:r>
          </a:p>
        </p:txBody>
      </p:sp>
    </p:spTree>
  </p:cSld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This is another slide.</a:t>
            </a: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49</Words>
  <Application>Microsoft Office PowerPoint</Application>
  <PresentationFormat>On-screen Show (4:3)</PresentationFormat>
  <Paragraphs>15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Theme</vt:lpstr>
      <vt:lpstr>Presentation Title</vt:lpstr>
      <vt:lpstr>Slide Title</vt:lpstr>
      <vt:lpstr>Section header</vt:lpstr>
      <vt:lpstr>Slide Title for Two-Content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2019-04-05T11:55:10Z</dcterms:created>
  <dcterms:modified xsi:type="dcterms:W3CDTF">2019-04-05T11:55:10Z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