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3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>
                <a:hlinkClick r:id="rId2" action="ppaction://hlinksldjump"/>
              </a:rPr>
              <a:t>Notes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2019-04-05T11:55:10Z</dcterms:created>
  <dcterms:modified xsi:type="dcterms:W3CDTF">2019-04-05T11:55:10Z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