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Override PartName="/docProps/app.xml" ContentType="application/vnd.openxmlformats-officedocument.extended-properties+xml"/>
  <Override PartName="/ppt/slideLayouts/slideLayout17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  <Override PartName="/ppt/slides/slide2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67" d="100"/>
          <a:sy n="67" d="100"/>
        </p:scale>
        <p:origin x="66" y="8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?>
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7" Type="http://schemas.openxmlformats.org/officeDocument/2006/relationships/tableStyles" Target="tableStyles.xml" /><Relationship Id="rId6" Type="http://schemas.openxmlformats.org/officeDocument/2006/relationships/theme" Target="theme/theme1.xml" /><Relationship Id="rId5" Type="http://schemas.openxmlformats.org/officeDocument/2006/relationships/viewProps" Target="viewProps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slide" Target="slide2.xml" /><Relationship Id="rId3" Type="http://schemas.openxmlformats.org/officeDocument/2006/relationships/slide" Target="slide2.xml" />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Here is one note.</a:t>
            </a:r>
            <a:r>
              <a:rPr baseline="30000">
                <a:hlinkClick r:id="rId2" action="ppaction://hlinksldjump"/>
              </a:rPr>
              <a:t>1</a:t>
            </a:r>
            <a:r>
              <a:rPr/>
              <a:t> And one more note.</a:t>
            </a:r>
            <a:r>
              <a:rPr baseline="30000">
                <a:hlinkClick r:id="rId3" action="ppaction://hlinksldjump"/>
              </a:rPr>
              <a:t>2</a:t>
            </a:r>
          </a:p>
        </p:txBody>
      </p:sp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Notes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 sz="1800"/>
              <a:t>1. Here is the note.</a:t>
            </a:r>
          </a:p>
          <a:p>
            <a:pPr lvl="0" marL="0" indent="0">
              <a:buNone/>
            </a:pPr>
            <a:r>
              <a:rPr sz="1800"/>
              <a:t>2. And another note.</a:t>
            </a:r>
          </a:p>
        </p:txBody>
      </p:sp>
    </p:spTree>
  </p:cSld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Corbel</vt:lpstr>
      <vt:lpstr>Depth</vt:lpstr>
      <vt:lpstr>PowerPoint Presentation</vt:lpstr>
    </vt:vector>
  </TitlesOfParts>
  <Company>Johns Hopkins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2019-04-04T14:39:28Z</dcterms:created>
  <dcterms:modified xsi:type="dcterms:W3CDTF">2019-04-04T14:39:28Z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