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3" autoAdjust="0"/>
    <p:restoredTop sz="94711" autoAdjust="0"/>
  </p:normalViewPr>
  <p:slideViewPr>
    <p:cSldViewPr snapToGrid="0" snapToObjects="1">
      <p:cViewPr varScale="1">
        <p:scale>
          <a:sx n="84" d="100"/>
          <a:sy n="84" d="100"/>
        </p:scale>
        <p:origin x="1278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?>
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5" Type="http://schemas.openxmlformats.org/officeDocument/2006/relationships/viewProps" Target="viewProps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lvl="0" marL="0" indent="0">
              <a:buNone/>
            </a:pPr>
            <a:r>
              <a:rPr/>
              <a:t>Testing</a:t>
            </a:r>
            <a:r>
              <a:rPr/>
              <a:t> </a:t>
            </a:r>
            <a:r>
              <a:rPr/>
              <a:t>custom</a:t>
            </a:r>
            <a:r>
              <a:rPr/>
              <a:t> </a:t>
            </a:r>
            <a:r>
              <a:rPr/>
              <a:t>properties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pPr lvl="0" marL="0" indent="0">
              <a:buNone/>
            </a:pPr>
            <a:br/>
            <a:br/>
            <a:r>
              <a:rPr/>
              <a:t>A.</a:t>
            </a:r>
            <a:r>
              <a:rPr/>
              <a:t> </a:t>
            </a:r>
            <a:r>
              <a:rPr/>
              <a:t>M.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Testing document properties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Office PowerPoint</Application>
  <PresentationFormat>On-screen Show (4:3)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Testing custom properties</dc:title>
  <dc:creator>A. M.</dc:creator>
  <cp:keywords>keyword 1, keyword 2</cp:keywords>
  <dc:subject>This is the subject</dc:subject>
  <dc:description>Short description &amp;.</dc:description>
  <dcterms:created xsi:type="dcterms:W3CDTF">2019-04-05T11:55:11Z</dcterms:created>
  <dcterms:modified xsi:type="dcterms:W3CDTF">2019-04-05T11:55:11Z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