
<file path=[Content_Types].xml><?xml version="1.0" encoding="utf-8"?>
<Types xmlns="http://schemas.openxmlformats.org/package/2006/content-types">
  <Default Extension="bin" ContentType="application/vnd.ms-office.activeX"/>
  <Default Extension="wmf" ContentType="image/x-w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activeX/activeX1.xml" ContentType="application/vnd.ms-office.activeX+xml"/>
  <Override PartName="/ppt/activeX/activeX2.xml" ContentType="application/vnd.ms-office.activeX+xml"/>
  <Override PartName="/ppt/activeX/activeX3.xml" ContentType="application/vnd.ms-office.activeX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activeX/_rels/activeX1.xml.rels><?xml version="1.0" encoding="UTF-8" standalone="yes"?>
<Relationships xmlns="http://schemas.openxmlformats.org/package/2006/relationships"><Relationship Id="rId1" Type="http://schemas.microsoft.com/office/2006/relationships/activeXControlBinary" Target="activeX1.bin"/></Relationships>
</file>

<file path=ppt/activeX/_rels/activeX2.xml.rels><?xml version="1.0" encoding="UTF-8" standalone="yes"?>
<Relationships xmlns="http://schemas.openxmlformats.org/package/2006/relationships"><Relationship Id="rId1" Type="http://schemas.microsoft.com/office/2006/relationships/activeXControlBinary" Target="activeX2.bin"/></Relationships>
</file>

<file path=ppt/activeX/_rels/activeX3.xml.rels><?xml version="1.0" encoding="UTF-8" standalone="yes"?>
<Relationships xmlns="http://schemas.openxmlformats.org/package/2006/relationships"><Relationship Id="rId1" Type="http://schemas.microsoft.com/office/2006/relationships/activeXControlBinary" Target="activeX3.bin"/></Relationships>
</file>

<file path=ppt/activeX/activeX1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2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3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3.wmf"/><Relationship Id="rId2" Type="http://schemas.openxmlformats.org/officeDocument/2006/relationships/image" Target="../media/image2.wmf"/><Relationship Id="rId1" Type="http://schemas.openxmlformats.org/officeDocument/2006/relationships/image" Target="../media/image1.wmf"/></Relationships>
</file>

<file path=ppt/media/image1.wmf>
</file>

<file path=ppt/media/image2.wmf>
</file>

<file path=ppt/media/image3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7AED92D-6369-4156-8712-0954567103F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A1867E9-D54A-4940-82FD-EEF7E1247D6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D6B277-7D42-4C08-B02C-ABB8E30B67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80C7B9-F6E0-4938-B097-2C8B5620FE66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93677B4-8F89-447A-95D3-EBA8F7BD5E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9C4E5DF-AD17-4258-89A9-CD2D552342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F39F47-D75B-476C-BE19-C7475061343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1065181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B1F64C8-910E-4B20-A10F-5B3D81B87FF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55E03D5-8300-4FFD-A0D3-BC4F0F906D8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8960ECC-BF49-42E5-85F5-CC66FA20E8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80C7B9-F6E0-4938-B097-2C8B5620FE66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FA85BB6-CC5A-47FB-829E-56468C9978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2A1C380-A366-4CFA-BBC7-5DED4BAAB4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F39F47-D75B-476C-BE19-C7475061343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7568172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EBF90F1-9D40-4E8C-B652-68BF50E8966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6DC4F2D-EF91-4982-B21C-48373D540DC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36B1BD-8A0F-4316-85AA-FACF59DFF5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80C7B9-F6E0-4938-B097-2C8B5620FE66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7F962-3052-44F8-99BD-1A460B7263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2B0F04D-5931-4874-97E8-73B8AC74F8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F39F47-D75B-476C-BE19-C7475061343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9624481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3258356-D0AD-465E-955D-2662BA2CA4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AB99E3C-AEF5-47F4-AAD0-36AFCD709AB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5B77729-D59E-480F-B6B0-3FAAE01504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80C7B9-F6E0-4938-B097-2C8B5620FE66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8D78969-20AE-4905-A1FF-AC49FFBBDE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F51F6B-D973-4BA1-BF21-676D0E153F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F39F47-D75B-476C-BE19-C7475061343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905356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BBEBF3-98BD-4C58-BD78-BC7B56D0EE7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F266F98-A4E6-42F4-B63A-205146B1627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97047D-0AA2-41B7-8064-EB9ED477E1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80C7B9-F6E0-4938-B097-2C8B5620FE66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4061613-C9F0-46A1-9282-89EB34925B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F8C5F4-755F-4E7A-B5B4-8157443EAC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F39F47-D75B-476C-BE19-C7475061343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6859259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E744C47-400C-46A2-8EFD-75B4215F6DC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0D48B88-4273-4AA7-8FD3-B0A202A1821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2B9D7AD-91C3-404B-86FE-ADDF7995CB8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582B3FF-D5D9-425E-8973-284D7E2FE4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80C7B9-F6E0-4938-B097-2C8B5620FE66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E916C31-42C1-4DD0-A02F-BE52F4CD68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F2360C5-625A-4915-A249-96D03A8CD9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F39F47-D75B-476C-BE19-C7475061343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2149708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DECBB7-88A8-490B-97C1-5F31AFDFF0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DA004CC-B90A-41EA-8D55-629CDB7618B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0CF013C-D3F2-4CE7-80D1-4E6CC631397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A5339780-E3A4-475B-B0AC-84D9857CB4F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81BFF301-926C-4B69-8905-4525448E340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ADE5C92-8FBF-478D-8015-CCC2B0C146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80C7B9-F6E0-4938-B097-2C8B5620FE66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8478773-D265-4034-A729-6F4A323F04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CE0A707-D226-4700-B3EE-84D5B95C66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F39F47-D75B-476C-BE19-C7475061343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74454137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4B3528-1BC8-44F7-AD12-EDD6DB72FCD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4385F2A-5B91-42A8-AD1C-66CE79EF2CB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80C7B9-F6E0-4938-B097-2C8B5620FE66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A002A54-4AED-44AE-9D57-309A2E42E5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157FC73-64C9-48FE-8728-448241A327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F39F47-D75B-476C-BE19-C7475061343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7325603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882F205-5C5B-433A-B79B-8FE203320C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80C7B9-F6E0-4938-B097-2C8B5620FE66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8724F3C-D768-4BD2-8AC6-71D09C9374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12D5E56-09D0-4422-878D-E88A4737A1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F39F47-D75B-476C-BE19-C7475061343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2315226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30E2635-9B60-410D-9167-D62E9FDEF3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64D56FD-366E-4B3C-AB8C-AB4BF15837E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F40F696-20A5-483A-8D71-3A194CE8932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4628F96-9CAC-45E9-89D1-7485F09931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80C7B9-F6E0-4938-B097-2C8B5620FE66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C479545-DFF5-489F-B4C7-41E7FF509D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2D64036-52C0-4934-9E99-AC90881E49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F39F47-D75B-476C-BE19-C7475061343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6435275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A8C81C-3D7C-4A7D-8ECE-29A68D99F97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0CE96FC-6317-4EE3-A0B7-535E6B5C499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8A3B179-9491-4D02-B1FE-6BF012C5251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A06D824-6129-4C79-8CA7-2BF86B248A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80C7B9-F6E0-4938-B097-2C8B5620FE66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C253655-99C6-4A0E-A4E2-72BEF40D51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8646872-7702-4F0B-9458-C123C2B0C2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F39F47-D75B-476C-BE19-C7475061343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9028424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6E61B32-5432-4E81-BAFE-1F02F40389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5EEACE2-A239-4CDE-A6B1-FC32B1BBA32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A28E98-452D-4541-B057-D57B4901C26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80C7B9-F6E0-4938-B097-2C8B5620FE66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BE82064-AF0F-4B2E-A531-C49397CC51A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FE0D6BF-0177-40AF-BB43-18199C08B77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6F39F47-D75B-476C-BE19-C7475061343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814395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3.wmf"/><Relationship Id="rId3" Type="http://schemas.openxmlformats.org/officeDocument/2006/relationships/control" Target="../activeX/activeX2.xml"/><Relationship Id="rId7" Type="http://schemas.openxmlformats.org/officeDocument/2006/relationships/image" Target="../media/image2.wmf"/><Relationship Id="rId2" Type="http://schemas.openxmlformats.org/officeDocument/2006/relationships/control" Target="../activeX/activeX1.xml"/><Relationship Id="rId1" Type="http://schemas.openxmlformats.org/officeDocument/2006/relationships/vmlDrawing" Target="../drawings/vmlDrawing1.vml"/><Relationship Id="rId6" Type="http://schemas.openxmlformats.org/officeDocument/2006/relationships/image" Target="../media/image1.wmf"/><Relationship Id="rId5" Type="http://schemas.openxmlformats.org/officeDocument/2006/relationships/slideLayout" Target="../slideLayouts/slideLayout1.xml"/><Relationship Id="rId4" Type="http://schemas.openxmlformats.org/officeDocument/2006/relationships/control" Target="../activeX/activeX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controls>
      <mc:AlternateContent xmlns:mc="http://schemas.openxmlformats.org/markup-compatibility/2006">
        <mc:Choice xmlns:v="urn:schemas-microsoft-com:vml" Requires="v">
          <p:control spid="1031" name="CheckBox1" r:id="rId2" imgW="2685960" imgH="923760"/>
        </mc:Choice>
        <mc:Fallback>
          <p:control name="CheckBox1" r:id="rId2" imgW="2685960" imgH="923760">
            <p:pic>
              <p:nvPicPr>
                <p:cNvPr id="5" name="CheckBox1">
                  <a:extLst>
                    <a:ext uri="{FF2B5EF4-FFF2-40B4-BE49-F238E27FC236}">
                      <a16:creationId xmlns:a16="http://schemas.microsoft.com/office/drawing/2014/main" id="{5727F81A-B501-4567-8356-CBBB6500AECD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6"/>
                <a:stretch>
                  <a:fillRect/>
                </a:stretch>
              </p:blipFill>
              <p:spPr>
                <a:xfrm>
                  <a:off x="1524000" y="1789113"/>
                  <a:ext cx="2690191" cy="927100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032" name="CheckBox2" r:id="rId3" imgW="2685960" imgH="923760"/>
        </mc:Choice>
        <mc:Fallback>
          <p:control name="CheckBox2" r:id="rId3" imgW="2685960" imgH="923760">
            <p:pic>
              <p:nvPicPr>
                <p:cNvPr id="7" name="CheckBox2">
                  <a:extLst>
                    <a:ext uri="{FF2B5EF4-FFF2-40B4-BE49-F238E27FC236}">
                      <a16:creationId xmlns:a16="http://schemas.microsoft.com/office/drawing/2014/main" id="{DEF77AC4-C72F-43B9-9D9A-587D94C0500F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7"/>
                <a:stretch>
                  <a:fillRect/>
                </a:stretch>
              </p:blipFill>
              <p:spPr>
                <a:xfrm>
                  <a:off x="3889513" y="1789113"/>
                  <a:ext cx="2690191" cy="927100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033" name="CheckBox3" r:id="rId4" imgW="2685960" imgH="923760"/>
        </mc:Choice>
        <mc:Fallback>
          <p:control name="CheckBox3" r:id="rId4" imgW="2685960" imgH="923760">
            <p:pic>
              <p:nvPicPr>
                <p:cNvPr id="8" name="CheckBox3">
                  <a:extLst>
                    <a:ext uri="{FF2B5EF4-FFF2-40B4-BE49-F238E27FC236}">
                      <a16:creationId xmlns:a16="http://schemas.microsoft.com/office/drawing/2014/main" id="{3083CBA5-0CF8-4609-B4A2-5FF781A13AC2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8"/>
                <a:stretch>
                  <a:fillRect/>
                </a:stretch>
              </p:blipFill>
              <p:spPr>
                <a:xfrm>
                  <a:off x="7050157" y="1789113"/>
                  <a:ext cx="2690191" cy="927100"/>
                </a:xfrm>
                <a:prstGeom prst="rect">
                  <a:avLst/>
                </a:prstGeom>
              </p:spPr>
            </p:pic>
          </p:control>
        </mc:Fallback>
      </mc:AlternateContent>
    </p:controls>
    <p:extLst>
      <p:ext uri="{BB962C8B-B14F-4D97-AF65-F5344CB8AC3E}">
        <p14:creationId xmlns:p14="http://schemas.microsoft.com/office/powerpoint/2010/main" val="205602051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3</cp:revision>
  <dcterms:created xsi:type="dcterms:W3CDTF">2017-08-07T16:40:13Z</dcterms:created>
  <dcterms:modified xsi:type="dcterms:W3CDTF">2017-08-07T17:11:02Z</dcterms:modified>
</cp:coreProperties>
</file>

<file path=docProps/thumbnail.jpeg>
</file>