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67"/>
          <a:sy d="100" n="67"/>
        </p:scale>
        <p:origin x="66" y="804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6" Type="http://schemas.openxmlformats.org/officeDocument/2006/relationships/tableStyles" Target="tableStyles.xml" /><Relationship Id="rId5" Type="http://schemas.openxmlformats.org/officeDocument/2006/relationships/theme" Target="theme/theme1.xml" /><Relationship Id="rId4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Two-Column</a:t>
            </a:r>
            <a:r>
              <a:rPr/>
              <a:t> </a:t>
            </a:r>
            <a:r>
              <a:rPr/>
              <a:t>Layout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sz="half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One paragraph.</a:t>
            </a:r>
          </a:p>
          <a:p>
            <a:pPr lvl="0" marL="0" indent="0">
              <a:buNone/>
            </a:pPr>
            <a:r>
              <a:rPr/>
              <a:t>Another paragraph.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2" sz="half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Second column paragraph.</a:t>
            </a:r>
          </a:p>
          <a:p>
            <a:pPr lvl="0" marL="0" indent="0">
              <a:buNone/>
            </a:pPr>
            <a:r>
              <a:rPr/>
              <a:t>Another second paragraph.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2021-02-15T07:41:00Z</dcterms:created>
  <dcterms:modified xsi:type="dcterms:W3CDTF">2021-02-15T07:41:00Z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